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  <p:sldMasterId id="214748429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30267275" cy="42794238"/>
  <p:notesSz cx="29819600" cy="423418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Arial" charset="0"/>
        <a:ea typeface="+mn-ea"/>
        <a:cs typeface="+mn-cs"/>
      </a:defRPr>
    </a:lvl1pPr>
    <a:lvl2pPr marL="2981325" indent="-1490663" algn="l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Arial" charset="0"/>
        <a:ea typeface="+mn-ea"/>
        <a:cs typeface="+mn-cs"/>
      </a:defRPr>
    </a:lvl2pPr>
    <a:lvl3pPr marL="5969000" indent="-2986088" algn="l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Arial" charset="0"/>
        <a:ea typeface="+mn-ea"/>
        <a:cs typeface="+mn-cs"/>
      </a:defRPr>
    </a:lvl3pPr>
    <a:lvl4pPr marL="8955088" indent="-4483100" algn="l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Arial" charset="0"/>
        <a:ea typeface="+mn-ea"/>
        <a:cs typeface="+mn-cs"/>
      </a:defRPr>
    </a:lvl4pPr>
    <a:lvl5pPr marL="11942763" indent="-5978525" algn="l" rtl="0" eaLnBrk="0" fontAlgn="base" hangingPunct="0">
      <a:spcBef>
        <a:spcPct val="0"/>
      </a:spcBef>
      <a:spcAft>
        <a:spcPct val="0"/>
      </a:spcAft>
      <a:defRPr sz="23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58">
          <p15:clr>
            <a:srgbClr val="A4A3A4"/>
          </p15:clr>
        </p15:guide>
        <p15:guide id="2" orient="horz" pos="4553">
          <p15:clr>
            <a:srgbClr val="A4A3A4"/>
          </p15:clr>
        </p15:guide>
        <p15:guide id="3" pos="9533">
          <p15:clr>
            <a:srgbClr val="A4A3A4"/>
          </p15:clr>
        </p15:guide>
        <p15:guide id="4" pos="5000">
          <p15:clr>
            <a:srgbClr val="A4A3A4"/>
          </p15:clr>
        </p15:guide>
        <p15:guide id="5" pos="140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3334">
          <p15:clr>
            <a:srgbClr val="A4A3A4"/>
          </p15:clr>
        </p15:guide>
        <p15:guide id="2" pos="939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FC4"/>
    <a:srgbClr val="FFA853"/>
    <a:srgbClr val="FF850D"/>
    <a:srgbClr val="FF6600"/>
    <a:srgbClr val="3366FF"/>
    <a:srgbClr val="3333FF"/>
    <a:srgbClr val="008000"/>
    <a:srgbClr val="253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221" autoAdjust="0"/>
    <p:restoredTop sz="50000" autoAdjust="0"/>
  </p:normalViewPr>
  <p:slideViewPr>
    <p:cSldViewPr>
      <p:cViewPr>
        <p:scale>
          <a:sx n="25" d="100"/>
          <a:sy n="25" d="100"/>
        </p:scale>
        <p:origin x="1980" y="-1362"/>
      </p:cViewPr>
      <p:guideLst>
        <p:guide orient="horz" pos="12258"/>
        <p:guide orient="horz" pos="4553"/>
        <p:guide pos="9533"/>
        <p:guide pos="5000"/>
        <p:guide pos="140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>
      <p:cViewPr>
        <p:scale>
          <a:sx n="200" d="100"/>
          <a:sy n="200" d="100"/>
        </p:scale>
        <p:origin x="15072" y="24366"/>
      </p:cViewPr>
      <p:guideLst>
        <p:guide orient="horz" pos="13334"/>
        <p:guide pos="9393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2207" tIns="206108" rIns="412207" bIns="206108" numCol="1" anchor="t" anchorCtr="0" compatLnSpc="1">
            <a:prstTxWarp prst="textNoShape">
              <a:avLst/>
            </a:prstTxWarp>
          </a:bodyPr>
          <a:lstStyle>
            <a:lvl1pPr defTabSz="4117975" eaLnBrk="1" hangingPunct="1">
              <a:defRPr sz="5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6897350" y="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2207" tIns="206108" rIns="412207" bIns="206108" numCol="1" anchor="t" anchorCtr="0" compatLnSpc="1">
            <a:prstTxWarp prst="textNoShape">
              <a:avLst/>
            </a:prstTxWarp>
          </a:bodyPr>
          <a:lstStyle>
            <a:lvl1pPr algn="r" defTabSz="4117975" eaLnBrk="1" hangingPunct="1">
              <a:defRPr sz="5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4022725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2207" tIns="206108" rIns="412207" bIns="206108" numCol="1" anchor="b" anchorCtr="0" compatLnSpc="1">
            <a:prstTxWarp prst="textNoShape">
              <a:avLst/>
            </a:prstTxWarp>
          </a:bodyPr>
          <a:lstStyle>
            <a:lvl1pPr defTabSz="4117975" eaLnBrk="1" hangingPunct="1">
              <a:defRPr sz="5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6897350" y="4022725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2207" tIns="206108" rIns="412207" bIns="206108" numCol="1" anchor="b" anchorCtr="0" compatLnSpc="1">
            <a:prstTxWarp prst="textNoShape">
              <a:avLst/>
            </a:prstTxWarp>
          </a:bodyPr>
          <a:lstStyle>
            <a:lvl1pPr algn="r" defTabSz="4117975" eaLnBrk="1" hangingPunct="1">
              <a:defRPr sz="5400">
                <a:latin typeface="Times New Roman" pitchFamily="18" charset="0"/>
              </a:defRPr>
            </a:lvl1pPr>
          </a:lstStyle>
          <a:p>
            <a:fld id="{F4862367-975E-48F4-A247-532E11F72B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9852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938" tIns="54471" rIns="108938" bIns="54471" numCol="1" anchor="t" anchorCtr="0" compatLnSpc="1">
            <a:prstTxWarp prst="textNoShape">
              <a:avLst/>
            </a:prstTxWarp>
          </a:bodyPr>
          <a:lstStyle>
            <a:lvl1pPr defTabSz="1090613" eaLnBrk="1" hangingPunct="1"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6891000" y="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938" tIns="54471" rIns="108938" bIns="54471" numCol="1" anchor="t" anchorCtr="0" compatLnSpc="1">
            <a:prstTxWarp prst="textNoShape">
              <a:avLst/>
            </a:prstTxWarp>
          </a:bodyPr>
          <a:lstStyle>
            <a:lvl1pPr algn="r" defTabSz="1090613" eaLnBrk="1" hangingPunct="1"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94813" y="3179763"/>
            <a:ext cx="11228387" cy="15873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979738" y="20110450"/>
            <a:ext cx="23860125" cy="190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938" tIns="54471" rIns="108938" bIns="54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022090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938" tIns="54471" rIns="108938" bIns="54471" numCol="1" anchor="b" anchorCtr="0" compatLnSpc="1">
            <a:prstTxWarp prst="textNoShape">
              <a:avLst/>
            </a:prstTxWarp>
          </a:bodyPr>
          <a:lstStyle>
            <a:lvl1pPr defTabSz="1090613" eaLnBrk="1" hangingPunct="1"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6891000" y="40220900"/>
            <a:ext cx="12922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938" tIns="54471" rIns="108938" bIns="54471" numCol="1" anchor="b" anchorCtr="0" compatLnSpc="1">
            <a:prstTxWarp prst="textNoShape">
              <a:avLst/>
            </a:prstTxWarp>
          </a:bodyPr>
          <a:lstStyle>
            <a:lvl1pPr algn="r" defTabSz="1090613" eaLnBrk="1" hangingPunct="1">
              <a:defRPr sz="1200" b="0">
                <a:latin typeface="Times New Roman" pitchFamily="18" charset="0"/>
              </a:defRPr>
            </a:lvl1pPr>
          </a:lstStyle>
          <a:p>
            <a:fld id="{683E968F-BB9B-4340-8A01-DE22D7914C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73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7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2981325" algn="l" rtl="0" eaLnBrk="0" fontAlgn="base" hangingPunct="0">
      <a:spcBef>
        <a:spcPct val="30000"/>
      </a:spcBef>
      <a:spcAft>
        <a:spcPct val="0"/>
      </a:spcAft>
      <a:defRPr sz="7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969000" algn="l" rtl="0" eaLnBrk="0" fontAlgn="base" hangingPunct="0">
      <a:spcBef>
        <a:spcPct val="30000"/>
      </a:spcBef>
      <a:spcAft>
        <a:spcPct val="0"/>
      </a:spcAft>
      <a:defRPr sz="7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955088" algn="l" rtl="0" eaLnBrk="0" fontAlgn="base" hangingPunct="0">
      <a:spcBef>
        <a:spcPct val="30000"/>
      </a:spcBef>
      <a:spcAft>
        <a:spcPct val="0"/>
      </a:spcAft>
      <a:defRPr sz="7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1942763" algn="l" rtl="0" eaLnBrk="0" fontAlgn="base" hangingPunct="0">
      <a:spcBef>
        <a:spcPct val="30000"/>
      </a:spcBef>
      <a:spcAft>
        <a:spcPct val="0"/>
      </a:spcAft>
      <a:defRPr sz="7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4933925" algn="l" defTabSz="5973569" rtl="0" eaLnBrk="1" latinLnBrk="0" hangingPunct="1">
      <a:defRPr sz="7800" kern="1200">
        <a:solidFill>
          <a:schemeClr val="tx1"/>
        </a:solidFill>
        <a:latin typeface="+mn-lt"/>
        <a:ea typeface="+mn-ea"/>
        <a:cs typeface="+mn-cs"/>
      </a:defRPr>
    </a:lvl6pPr>
    <a:lvl7pPr marL="17920711" algn="l" defTabSz="5973569" rtl="0" eaLnBrk="1" latinLnBrk="0" hangingPunct="1">
      <a:defRPr sz="7800" kern="1200">
        <a:solidFill>
          <a:schemeClr val="tx1"/>
        </a:solidFill>
        <a:latin typeface="+mn-lt"/>
        <a:ea typeface="+mn-ea"/>
        <a:cs typeface="+mn-cs"/>
      </a:defRPr>
    </a:lvl7pPr>
    <a:lvl8pPr marL="20907494" algn="l" defTabSz="5973569" rtl="0" eaLnBrk="1" latinLnBrk="0" hangingPunct="1">
      <a:defRPr sz="7800" kern="1200">
        <a:solidFill>
          <a:schemeClr val="tx1"/>
        </a:solidFill>
        <a:latin typeface="+mn-lt"/>
        <a:ea typeface="+mn-ea"/>
        <a:cs typeface="+mn-cs"/>
      </a:defRPr>
    </a:lvl8pPr>
    <a:lvl9pPr marL="23894284" algn="l" defTabSz="5973569" rtl="0" eaLnBrk="1" latinLnBrk="0" hangingPunct="1">
      <a:defRPr sz="7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1084263"/>
            <a:fld id="{3A24E30F-51B6-4472-B27C-21F8DF243E2B}" type="slidenum">
              <a:rPr lang="en-US" altLang="en-US"/>
              <a:pPr defTabSz="1084263"/>
              <a:t>1</a:t>
            </a:fld>
            <a:endParaRPr lang="en-US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30267275" cy="42783125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10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00 w 1722"/>
                <a:gd name="T1" fmla="*/ 55 h 66"/>
                <a:gd name="T2" fmla="*/ 1700 w 1722"/>
                <a:gd name="T3" fmla="*/ 49 h 66"/>
                <a:gd name="T4" fmla="*/ 0 w 1722"/>
                <a:gd name="T5" fmla="*/ 0 h 66"/>
                <a:gd name="T6" fmla="*/ 0 w 1722"/>
                <a:gd name="T7" fmla="*/ 37 h 66"/>
                <a:gd name="T8" fmla="*/ 1700 w 1722"/>
                <a:gd name="T9" fmla="*/ 55 h 66"/>
                <a:gd name="T10" fmla="*/ 1700 w 1722"/>
                <a:gd name="T11" fmla="*/ 5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4 w 975"/>
                <a:gd name="T1" fmla="*/ 48 h 101"/>
                <a:gd name="T2" fmla="*/ 96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4 w 975"/>
                <a:gd name="T9" fmla="*/ 48 h 101"/>
                <a:gd name="T10" fmla="*/ 96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9 w 2141"/>
                <a:gd name="T7" fmla="*/ 0 h 198"/>
                <a:gd name="T8" fmla="*/ 211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49 w 2517"/>
                <a:gd name="T1" fmla="*/ 276 h 276"/>
                <a:gd name="T2" fmla="*/ 2484 w 2517"/>
                <a:gd name="T3" fmla="*/ 204 h 276"/>
                <a:gd name="T4" fmla="*/ 2227 w 2517"/>
                <a:gd name="T5" fmla="*/ 0 h 276"/>
                <a:gd name="T6" fmla="*/ 0 w 2517"/>
                <a:gd name="T7" fmla="*/ 276 h 276"/>
                <a:gd name="T8" fmla="*/ 2149 w 2517"/>
                <a:gd name="T9" fmla="*/ 276 h 276"/>
                <a:gd name="T10" fmla="*/ 214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8 w 729"/>
                <a:gd name="T7" fmla="*/ 240 h 240"/>
                <a:gd name="T8" fmla="*/ 71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8 w 729"/>
                <a:gd name="T1" fmla="*/ 318 h 318"/>
                <a:gd name="T2" fmla="*/ 71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8 w 729"/>
                <a:gd name="T9" fmla="*/ 318 h 318"/>
                <a:gd name="T10" fmla="*/ 71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0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AU" sz="9100">
                  <a:latin typeface="Times New Roman" pitchFamily="18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AU" sz="9100">
                  <a:latin typeface="Times New Roman" pitchFamily="18" charset="0"/>
                </a:endParaRPr>
              </a:p>
            </p:txBody>
          </p:sp>
        </p:grpSp>
      </p:grpSp>
      <p:sp>
        <p:nvSpPr>
          <p:cNvPr id="6455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772802" y="33390900"/>
            <a:ext cx="85910419" cy="38161027"/>
          </a:xfrm>
        </p:spPr>
        <p:txBody>
          <a:bodyPr/>
          <a:lstStyle>
            <a:lvl1pPr>
              <a:defRPr sz="71400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6455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318404" y="81092179"/>
            <a:ext cx="66819215" cy="3657098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53500"/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fld id="{B9ECEE24-0B9F-4400-B0B1-970B0F6B86C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3C8FB-8F70-4235-AA65-41E440F62BB5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368" y="91957484"/>
            <a:ext cx="81137617" cy="28422015"/>
          </a:xfrm>
        </p:spPr>
        <p:txBody>
          <a:bodyPr anchor="t"/>
          <a:lstStyle>
            <a:lvl1pPr algn="l">
              <a:defRPr sz="59700" b="1" cap="all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0368" y="60653525"/>
            <a:ext cx="81137617" cy="31303957"/>
          </a:xfrm>
        </p:spPr>
        <p:txBody>
          <a:bodyPr anchor="b"/>
          <a:lstStyle>
            <a:lvl1pPr marL="0" indent="0">
              <a:buNone/>
              <a:defRPr sz="29700"/>
            </a:lvl1pPr>
            <a:lvl2pPr marL="6810087" indent="0">
              <a:buNone/>
              <a:defRPr sz="26700"/>
            </a:lvl2pPr>
            <a:lvl3pPr marL="13620177" indent="0">
              <a:buNone/>
              <a:defRPr sz="23800"/>
            </a:lvl3pPr>
            <a:lvl4pPr marL="20430264" indent="0">
              <a:buNone/>
              <a:defRPr sz="20900"/>
            </a:lvl4pPr>
            <a:lvl5pPr marL="27240350" indent="0">
              <a:buNone/>
              <a:defRPr sz="20900"/>
            </a:lvl5pPr>
            <a:lvl6pPr marL="34050437" indent="0">
              <a:buNone/>
              <a:defRPr sz="20900"/>
            </a:lvl6pPr>
            <a:lvl7pPr marL="40860527" indent="0">
              <a:buNone/>
              <a:defRPr sz="20900"/>
            </a:lvl7pPr>
            <a:lvl8pPr marL="47670614" indent="0">
              <a:buNone/>
              <a:defRPr sz="20900"/>
            </a:lvl8pPr>
            <a:lvl9pPr marL="51206400" indent="0">
              <a:buNone/>
              <a:defRPr sz="20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31EF17-E9B0-4B83-85DC-13F5A8260B46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2802" y="33390910"/>
            <a:ext cx="42159743" cy="94541292"/>
          </a:xfrm>
        </p:spPr>
        <p:txBody>
          <a:bodyPr/>
          <a:lstStyle>
            <a:lvl1pPr>
              <a:defRPr sz="41700"/>
            </a:lvl1pPr>
            <a:lvl2pPr>
              <a:defRPr sz="35900"/>
            </a:lvl2pPr>
            <a:lvl3pPr>
              <a:defRPr sz="29700"/>
            </a:lvl3pPr>
            <a:lvl4pPr>
              <a:defRPr sz="26700"/>
            </a:lvl4pPr>
            <a:lvl5pPr>
              <a:defRPr sz="26700"/>
            </a:lvl5pPr>
            <a:lvl6pPr>
              <a:defRPr sz="26700"/>
            </a:lvl6pPr>
            <a:lvl7pPr>
              <a:defRPr sz="26700"/>
            </a:lvl7pPr>
            <a:lvl8pPr>
              <a:defRPr sz="26700"/>
            </a:lvl8pPr>
            <a:lvl9pPr>
              <a:defRPr sz="267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23474" y="33390910"/>
            <a:ext cx="42159743" cy="94541292"/>
          </a:xfrm>
        </p:spPr>
        <p:txBody>
          <a:bodyPr/>
          <a:lstStyle>
            <a:lvl1pPr>
              <a:defRPr sz="41700"/>
            </a:lvl1pPr>
            <a:lvl2pPr>
              <a:defRPr sz="35900"/>
            </a:lvl2pPr>
            <a:lvl3pPr>
              <a:defRPr sz="29700"/>
            </a:lvl3pPr>
            <a:lvl4pPr>
              <a:defRPr sz="26700"/>
            </a:lvl4pPr>
            <a:lvl5pPr>
              <a:defRPr sz="26700"/>
            </a:lvl5pPr>
            <a:lvl6pPr>
              <a:defRPr sz="26700"/>
            </a:lvl6pPr>
            <a:lvl7pPr>
              <a:defRPr sz="26700"/>
            </a:lvl7pPr>
            <a:lvl8pPr>
              <a:defRPr sz="26700"/>
            </a:lvl8pPr>
            <a:lvl9pPr>
              <a:defRPr sz="267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18C231-8FDC-4DD7-9C2E-0358565CC979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802" y="5730789"/>
            <a:ext cx="85910419" cy="23850641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2801" y="32032751"/>
            <a:ext cx="42176319" cy="13349722"/>
          </a:xfrm>
        </p:spPr>
        <p:txBody>
          <a:bodyPr anchor="b"/>
          <a:lstStyle>
            <a:lvl1pPr marL="0" indent="0">
              <a:buNone/>
              <a:defRPr sz="35900" b="1"/>
            </a:lvl1pPr>
            <a:lvl2pPr marL="6810087" indent="0">
              <a:buNone/>
              <a:defRPr sz="29700" b="1"/>
            </a:lvl2pPr>
            <a:lvl3pPr marL="13620177" indent="0">
              <a:buNone/>
              <a:defRPr sz="26700" b="1"/>
            </a:lvl3pPr>
            <a:lvl4pPr marL="20430264" indent="0">
              <a:buNone/>
              <a:defRPr sz="23800" b="1"/>
            </a:lvl4pPr>
            <a:lvl5pPr marL="27240350" indent="0">
              <a:buNone/>
              <a:defRPr sz="23800" b="1"/>
            </a:lvl5pPr>
            <a:lvl6pPr marL="34050437" indent="0">
              <a:buNone/>
              <a:defRPr sz="23800" b="1"/>
            </a:lvl6pPr>
            <a:lvl7pPr marL="40860527" indent="0">
              <a:buNone/>
              <a:defRPr sz="23800" b="1"/>
            </a:lvl7pPr>
            <a:lvl8pPr marL="47670614" indent="0">
              <a:buNone/>
              <a:defRPr sz="23800" b="1"/>
            </a:lvl8pPr>
            <a:lvl9pPr marL="51206400" indent="0">
              <a:buNone/>
              <a:defRPr sz="238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2801" y="45382471"/>
            <a:ext cx="42176319" cy="82450352"/>
          </a:xfrm>
        </p:spPr>
        <p:txBody>
          <a:bodyPr/>
          <a:lstStyle>
            <a:lvl1pPr>
              <a:defRPr sz="35900"/>
            </a:lvl1pPr>
            <a:lvl2pPr>
              <a:defRPr sz="29700"/>
            </a:lvl2pPr>
            <a:lvl3pPr>
              <a:defRPr sz="26700"/>
            </a:lvl3pPr>
            <a:lvl4pPr>
              <a:defRPr sz="23800"/>
            </a:lvl4pPr>
            <a:lvl5pPr>
              <a:defRPr sz="23800"/>
            </a:lvl5pPr>
            <a:lvl6pPr>
              <a:defRPr sz="23800"/>
            </a:lvl6pPr>
            <a:lvl7pPr>
              <a:defRPr sz="23800"/>
            </a:lvl7pPr>
            <a:lvl8pPr>
              <a:defRPr sz="23800"/>
            </a:lvl8pPr>
            <a:lvl9pPr>
              <a:defRPr sz="23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90336" y="32032751"/>
            <a:ext cx="42192888" cy="13349722"/>
          </a:xfrm>
        </p:spPr>
        <p:txBody>
          <a:bodyPr anchor="b"/>
          <a:lstStyle>
            <a:lvl1pPr marL="0" indent="0">
              <a:buNone/>
              <a:defRPr sz="35900" b="1"/>
            </a:lvl1pPr>
            <a:lvl2pPr marL="6810087" indent="0">
              <a:buNone/>
              <a:defRPr sz="29700" b="1"/>
            </a:lvl2pPr>
            <a:lvl3pPr marL="13620177" indent="0">
              <a:buNone/>
              <a:defRPr sz="26700" b="1"/>
            </a:lvl3pPr>
            <a:lvl4pPr marL="20430264" indent="0">
              <a:buNone/>
              <a:defRPr sz="23800" b="1"/>
            </a:lvl4pPr>
            <a:lvl5pPr marL="27240350" indent="0">
              <a:buNone/>
              <a:defRPr sz="23800" b="1"/>
            </a:lvl5pPr>
            <a:lvl6pPr marL="34050437" indent="0">
              <a:buNone/>
              <a:defRPr sz="23800" b="1"/>
            </a:lvl6pPr>
            <a:lvl7pPr marL="40860527" indent="0">
              <a:buNone/>
              <a:defRPr sz="23800" b="1"/>
            </a:lvl7pPr>
            <a:lvl8pPr marL="47670614" indent="0">
              <a:buNone/>
              <a:defRPr sz="23800" b="1"/>
            </a:lvl8pPr>
            <a:lvl9pPr marL="51206400" indent="0">
              <a:buNone/>
              <a:defRPr sz="238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90336" y="45382471"/>
            <a:ext cx="42192888" cy="82450352"/>
          </a:xfrm>
        </p:spPr>
        <p:txBody>
          <a:bodyPr/>
          <a:lstStyle>
            <a:lvl1pPr>
              <a:defRPr sz="35900"/>
            </a:lvl1pPr>
            <a:lvl2pPr>
              <a:defRPr sz="29700"/>
            </a:lvl2pPr>
            <a:lvl3pPr>
              <a:defRPr sz="26700"/>
            </a:lvl3pPr>
            <a:lvl4pPr>
              <a:defRPr sz="23800"/>
            </a:lvl4pPr>
            <a:lvl5pPr>
              <a:defRPr sz="23800"/>
            </a:lvl5pPr>
            <a:lvl6pPr>
              <a:defRPr sz="23800"/>
            </a:lvl6pPr>
            <a:lvl7pPr>
              <a:defRPr sz="23800"/>
            </a:lvl7pPr>
            <a:lvl8pPr>
              <a:defRPr sz="23800"/>
            </a:lvl8pPr>
            <a:lvl9pPr>
              <a:defRPr sz="23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1DB4D-4DE8-4D3C-9600-A520816FF525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F94561-B0DE-4D62-95C4-ADECD709E22E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8AFA9-ED44-46E8-91BD-6D834A3F2584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807" y="5697653"/>
            <a:ext cx="31404372" cy="24248153"/>
          </a:xfrm>
        </p:spPr>
        <p:txBody>
          <a:bodyPr anchor="b"/>
          <a:lstStyle>
            <a:lvl1pPr algn="l">
              <a:defRPr sz="29700" b="1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20653" y="5697665"/>
            <a:ext cx="53362566" cy="122135168"/>
          </a:xfrm>
        </p:spPr>
        <p:txBody>
          <a:bodyPr/>
          <a:lstStyle>
            <a:lvl1pPr>
              <a:defRPr sz="47600"/>
            </a:lvl1pPr>
            <a:lvl2pPr>
              <a:defRPr sz="41700"/>
            </a:lvl2pPr>
            <a:lvl3pPr>
              <a:defRPr sz="35900"/>
            </a:lvl3pPr>
            <a:lvl4pPr>
              <a:defRPr sz="29700"/>
            </a:lvl4pPr>
            <a:lvl5pPr>
              <a:defRPr sz="29700"/>
            </a:lvl5pPr>
            <a:lvl6pPr>
              <a:defRPr sz="29700"/>
            </a:lvl6pPr>
            <a:lvl7pPr>
              <a:defRPr sz="29700"/>
            </a:lvl7pPr>
            <a:lvl8pPr>
              <a:defRPr sz="29700"/>
            </a:lvl8pPr>
            <a:lvl9pPr>
              <a:defRPr sz="297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2807" y="29945819"/>
            <a:ext cx="31404372" cy="97887016"/>
          </a:xfrm>
        </p:spPr>
        <p:txBody>
          <a:bodyPr/>
          <a:lstStyle>
            <a:lvl1pPr marL="0" indent="0">
              <a:buNone/>
              <a:defRPr sz="20900"/>
            </a:lvl1pPr>
            <a:lvl2pPr marL="6810087" indent="0">
              <a:buNone/>
              <a:defRPr sz="17900"/>
            </a:lvl2pPr>
            <a:lvl3pPr marL="13620177" indent="0">
              <a:buNone/>
              <a:defRPr sz="15000"/>
            </a:lvl3pPr>
            <a:lvl4pPr marL="20430264" indent="0">
              <a:buNone/>
              <a:defRPr sz="13400"/>
            </a:lvl4pPr>
            <a:lvl5pPr marL="27240350" indent="0">
              <a:buNone/>
              <a:defRPr sz="13400"/>
            </a:lvl5pPr>
            <a:lvl6pPr marL="34050437" indent="0">
              <a:buNone/>
              <a:defRPr sz="13400"/>
            </a:lvl6pPr>
            <a:lvl7pPr marL="40860527" indent="0">
              <a:buNone/>
              <a:defRPr sz="13400"/>
            </a:lvl7pPr>
            <a:lvl8pPr marL="47670614" indent="0">
              <a:buNone/>
              <a:defRPr sz="13400"/>
            </a:lvl8pPr>
            <a:lvl9pPr marL="51206400" indent="0">
              <a:buNone/>
              <a:defRPr sz="13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DF5FB4-25C4-4843-A778-C94A4187E97E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0050" y="100172695"/>
            <a:ext cx="57273611" cy="11825953"/>
          </a:xfrm>
        </p:spPr>
        <p:txBody>
          <a:bodyPr anchor="b"/>
          <a:lstStyle>
            <a:lvl1pPr algn="l">
              <a:defRPr sz="29700" b="1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10050" y="12786596"/>
            <a:ext cx="57273611" cy="85862308"/>
          </a:xfrm>
        </p:spPr>
        <p:txBody>
          <a:bodyPr lIns="1362017" tIns="681010" rIns="1362017" bIns="681010"/>
          <a:lstStyle>
            <a:lvl1pPr marL="0" indent="0">
              <a:buNone/>
              <a:defRPr sz="47600"/>
            </a:lvl1pPr>
            <a:lvl2pPr marL="6810087" indent="0">
              <a:buNone/>
              <a:defRPr sz="41700"/>
            </a:lvl2pPr>
            <a:lvl3pPr marL="13620177" indent="0">
              <a:buNone/>
              <a:defRPr sz="35900"/>
            </a:lvl3pPr>
            <a:lvl4pPr marL="20430264" indent="0">
              <a:buNone/>
              <a:defRPr sz="29700"/>
            </a:lvl4pPr>
            <a:lvl5pPr marL="27240350" indent="0">
              <a:buNone/>
              <a:defRPr sz="29700"/>
            </a:lvl5pPr>
            <a:lvl6pPr marL="34050437" indent="0">
              <a:buNone/>
              <a:defRPr sz="29700"/>
            </a:lvl6pPr>
            <a:lvl7pPr marL="40860527" indent="0">
              <a:buNone/>
              <a:defRPr sz="29700"/>
            </a:lvl7pPr>
            <a:lvl8pPr marL="47670614" indent="0">
              <a:buNone/>
              <a:defRPr sz="29700"/>
            </a:lvl8pPr>
            <a:lvl9pPr marL="51206400" indent="0">
              <a:buNone/>
              <a:defRPr sz="29700"/>
            </a:lvl9pPr>
          </a:lstStyle>
          <a:p>
            <a:pPr lvl="0"/>
            <a:r>
              <a:rPr lang="en-AU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10050" y="111998649"/>
            <a:ext cx="57273611" cy="16794816"/>
          </a:xfrm>
        </p:spPr>
        <p:txBody>
          <a:bodyPr/>
          <a:lstStyle>
            <a:lvl1pPr marL="0" indent="0">
              <a:buNone/>
              <a:defRPr sz="20900"/>
            </a:lvl1pPr>
            <a:lvl2pPr marL="6810087" indent="0">
              <a:buNone/>
              <a:defRPr sz="17900"/>
            </a:lvl2pPr>
            <a:lvl3pPr marL="13620177" indent="0">
              <a:buNone/>
              <a:defRPr sz="15000"/>
            </a:lvl3pPr>
            <a:lvl4pPr marL="20430264" indent="0">
              <a:buNone/>
              <a:defRPr sz="13400"/>
            </a:lvl4pPr>
            <a:lvl5pPr marL="27240350" indent="0">
              <a:buNone/>
              <a:defRPr sz="13400"/>
            </a:lvl5pPr>
            <a:lvl6pPr marL="34050437" indent="0">
              <a:buNone/>
              <a:defRPr sz="13400"/>
            </a:lvl6pPr>
            <a:lvl7pPr marL="40860527" indent="0">
              <a:buNone/>
              <a:defRPr sz="13400"/>
            </a:lvl7pPr>
            <a:lvl8pPr marL="47670614" indent="0">
              <a:buNone/>
              <a:defRPr sz="13400"/>
            </a:lvl8pPr>
            <a:lvl9pPr marL="51206400" indent="0">
              <a:buNone/>
              <a:defRPr sz="13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854342-5354-4234-BE6E-4798BBE45F29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EDB3C8-A174-4BEA-86F1-280B6C16CACE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05614" y="5797042"/>
            <a:ext cx="21477603" cy="122135148"/>
          </a:xfrm>
        </p:spPr>
        <p:txBody>
          <a:bodyPr vert="eaVert"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72803" y="5797042"/>
            <a:ext cx="62841880" cy="122135148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95891-19F8-47D0-9BB9-53850093726E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1455" y="44455276"/>
            <a:ext cx="81133112" cy="306734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17904" y="81093597"/>
            <a:ext cx="66820214" cy="36569330"/>
          </a:xfrm>
        </p:spPr>
        <p:txBody>
          <a:bodyPr/>
          <a:lstStyle>
            <a:lvl1pPr marL="0" indent="0" algn="ctr">
              <a:buNone/>
              <a:defRPr/>
            </a:lvl1pPr>
            <a:lvl2pPr marL="1491021" indent="0" algn="ctr">
              <a:buNone/>
              <a:defRPr/>
            </a:lvl2pPr>
            <a:lvl3pPr marL="2982041" indent="0" algn="ctr">
              <a:buNone/>
              <a:defRPr/>
            </a:lvl3pPr>
            <a:lvl4pPr marL="4473062" indent="0" algn="ctr">
              <a:buNone/>
              <a:defRPr/>
            </a:lvl4pPr>
            <a:lvl5pPr marL="5964083" indent="0" algn="ctr">
              <a:buNone/>
              <a:defRPr/>
            </a:lvl5pPr>
            <a:lvl6pPr marL="7455103" indent="0" algn="ctr">
              <a:buNone/>
              <a:defRPr/>
            </a:lvl6pPr>
            <a:lvl7pPr marL="8946124" indent="0" algn="ctr">
              <a:buNone/>
              <a:defRPr/>
            </a:lvl7pPr>
            <a:lvl8pPr marL="10437144" indent="0" algn="ctr">
              <a:buNone/>
              <a:defRPr/>
            </a:lvl8pPr>
            <a:lvl9pPr marL="1192816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CA7296C6-A581-416A-948B-B40766422248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3FC754CA-C97B-4FCF-813E-C3F67CA81441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799" y="91956666"/>
            <a:ext cx="81138115" cy="28423355"/>
          </a:xfrm>
        </p:spPr>
        <p:txBody>
          <a:bodyPr anchor="t"/>
          <a:lstStyle>
            <a:lvl1pPr algn="l">
              <a:defRPr sz="13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1799" y="60651706"/>
            <a:ext cx="81138115" cy="31304960"/>
          </a:xfrm>
        </p:spPr>
        <p:txBody>
          <a:bodyPr anchor="b"/>
          <a:lstStyle>
            <a:lvl1pPr marL="0" indent="0">
              <a:buNone/>
              <a:defRPr sz="6500"/>
            </a:lvl1pPr>
            <a:lvl2pPr marL="1491021" indent="0">
              <a:buNone/>
              <a:defRPr sz="5900"/>
            </a:lvl2pPr>
            <a:lvl3pPr marL="2982041" indent="0">
              <a:buNone/>
              <a:defRPr sz="5200"/>
            </a:lvl3pPr>
            <a:lvl4pPr marL="4473062" indent="0">
              <a:buNone/>
              <a:defRPr sz="4600"/>
            </a:lvl4pPr>
            <a:lvl5pPr marL="5964083" indent="0">
              <a:buNone/>
              <a:defRPr sz="4600"/>
            </a:lvl5pPr>
            <a:lvl6pPr marL="7455103" indent="0">
              <a:buNone/>
              <a:defRPr sz="4600"/>
            </a:lvl6pPr>
            <a:lvl7pPr marL="8946124" indent="0">
              <a:buNone/>
              <a:defRPr sz="4600"/>
            </a:lvl7pPr>
            <a:lvl8pPr marL="10437144" indent="0">
              <a:buNone/>
              <a:defRPr sz="4600"/>
            </a:lvl8pPr>
            <a:lvl9pPr marL="11928165" indent="0">
              <a:buNone/>
              <a:defRPr sz="4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CCD4D349-EC1C-49F7-8CEE-EA6C2A687F8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4304" y="33390544"/>
            <a:ext cx="42713492" cy="99773621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8228" y="33390544"/>
            <a:ext cx="42713489" cy="99773621"/>
          </a:xfrm>
        </p:spPr>
        <p:txBody>
          <a:bodyPr/>
          <a:lstStyle>
            <a:lvl1pPr>
              <a:defRPr sz="9100"/>
            </a:lvl1pPr>
            <a:lvl2pPr>
              <a:defRPr sz="7800"/>
            </a:lvl2pPr>
            <a:lvl3pPr>
              <a:defRPr sz="6500"/>
            </a:lvl3pPr>
            <a:lvl4pPr>
              <a:defRPr sz="5900"/>
            </a:lvl4pPr>
            <a:lvl5pPr>
              <a:defRPr sz="5900"/>
            </a:lvl5pPr>
            <a:lvl6pPr>
              <a:defRPr sz="5900"/>
            </a:lvl6pPr>
            <a:lvl7pPr>
              <a:defRPr sz="5900"/>
            </a:lvl7pPr>
            <a:lvl8pPr>
              <a:defRPr sz="5900"/>
            </a:lvl8pPr>
            <a:lvl9pPr>
              <a:defRPr sz="5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20E2F075-D3C5-4883-80B4-706F920C8D5F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304" y="5731373"/>
            <a:ext cx="85907414" cy="2384887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4304" y="32031997"/>
            <a:ext cx="42173005" cy="13351972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91021" indent="0">
              <a:buNone/>
              <a:defRPr sz="6500" b="1"/>
            </a:lvl2pPr>
            <a:lvl3pPr marL="2982041" indent="0">
              <a:buNone/>
              <a:defRPr sz="5900" b="1"/>
            </a:lvl3pPr>
            <a:lvl4pPr marL="4473062" indent="0">
              <a:buNone/>
              <a:defRPr sz="5200" b="1"/>
            </a:lvl4pPr>
            <a:lvl5pPr marL="5964083" indent="0">
              <a:buNone/>
              <a:defRPr sz="5200" b="1"/>
            </a:lvl5pPr>
            <a:lvl6pPr marL="7455103" indent="0">
              <a:buNone/>
              <a:defRPr sz="5200" b="1"/>
            </a:lvl6pPr>
            <a:lvl7pPr marL="8946124" indent="0">
              <a:buNone/>
              <a:defRPr sz="5200" b="1"/>
            </a:lvl7pPr>
            <a:lvl8pPr marL="10437144" indent="0">
              <a:buNone/>
              <a:defRPr sz="5200" b="1"/>
            </a:lvl8pPr>
            <a:lvl9pPr marL="11928165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4304" y="45383968"/>
            <a:ext cx="42173005" cy="82446836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9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88697" y="32031997"/>
            <a:ext cx="42193020" cy="13351972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91021" indent="0">
              <a:buNone/>
              <a:defRPr sz="6500" b="1"/>
            </a:lvl2pPr>
            <a:lvl3pPr marL="2982041" indent="0">
              <a:buNone/>
              <a:defRPr sz="5900" b="1"/>
            </a:lvl3pPr>
            <a:lvl4pPr marL="4473062" indent="0">
              <a:buNone/>
              <a:defRPr sz="5200" b="1"/>
            </a:lvl4pPr>
            <a:lvl5pPr marL="5964083" indent="0">
              <a:buNone/>
              <a:defRPr sz="5200" b="1"/>
            </a:lvl5pPr>
            <a:lvl6pPr marL="7455103" indent="0">
              <a:buNone/>
              <a:defRPr sz="5200" b="1"/>
            </a:lvl6pPr>
            <a:lvl7pPr marL="8946124" indent="0">
              <a:buNone/>
              <a:defRPr sz="5200" b="1"/>
            </a:lvl7pPr>
            <a:lvl8pPr marL="10437144" indent="0">
              <a:buNone/>
              <a:defRPr sz="5200" b="1"/>
            </a:lvl8pPr>
            <a:lvl9pPr marL="11928165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88697" y="45383968"/>
            <a:ext cx="42193020" cy="82446836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9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060E7CA8-6CCE-4FB5-83C1-E35B198E01CF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992D740D-D754-4F3F-B645-E2408876D4B0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A68D5329-8BB5-425E-A220-E7A7596EC6D3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4304" y="5699530"/>
            <a:ext cx="31403300" cy="2424688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631" y="5699532"/>
            <a:ext cx="53363086" cy="122131274"/>
          </a:xfrm>
        </p:spPr>
        <p:txBody>
          <a:bodyPr/>
          <a:lstStyle>
            <a:lvl1pPr>
              <a:defRPr sz="10400"/>
            </a:lvl1pPr>
            <a:lvl2pPr>
              <a:defRPr sz="9100"/>
            </a:lvl2pPr>
            <a:lvl3pPr>
              <a:defRPr sz="78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4304" y="29946418"/>
            <a:ext cx="31403300" cy="97884388"/>
          </a:xfrm>
        </p:spPr>
        <p:txBody>
          <a:bodyPr/>
          <a:lstStyle>
            <a:lvl1pPr marL="0" indent="0">
              <a:buNone/>
              <a:defRPr sz="4600"/>
            </a:lvl1pPr>
            <a:lvl2pPr marL="1491021" indent="0">
              <a:buNone/>
              <a:defRPr sz="3900"/>
            </a:lvl2pPr>
            <a:lvl3pPr marL="2982041" indent="0">
              <a:buNone/>
              <a:defRPr sz="3300"/>
            </a:lvl3pPr>
            <a:lvl4pPr marL="4473062" indent="0">
              <a:buNone/>
              <a:defRPr sz="2900"/>
            </a:lvl4pPr>
            <a:lvl5pPr marL="5964083" indent="0">
              <a:buNone/>
              <a:defRPr sz="2900"/>
            </a:lvl5pPr>
            <a:lvl6pPr marL="7455103" indent="0">
              <a:buNone/>
              <a:defRPr sz="2900"/>
            </a:lvl6pPr>
            <a:lvl7pPr marL="8946124" indent="0">
              <a:buNone/>
              <a:defRPr sz="2900"/>
            </a:lvl7pPr>
            <a:lvl8pPr marL="10437144" indent="0">
              <a:buNone/>
              <a:defRPr sz="2900"/>
            </a:lvl8pPr>
            <a:lvl9pPr marL="11928165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886271A6-4631-487D-A2BF-AAA31963F780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1863" y="100171631"/>
            <a:ext cx="57271610" cy="11828915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11863" y="12784143"/>
            <a:ext cx="57271610" cy="85864431"/>
          </a:xfrm>
        </p:spPr>
        <p:txBody>
          <a:bodyPr lIns="1362017" tIns="681010" rIns="1362017" bIns="681010"/>
          <a:lstStyle>
            <a:lvl1pPr marL="0" indent="0">
              <a:buNone/>
              <a:defRPr sz="10400"/>
            </a:lvl1pPr>
            <a:lvl2pPr marL="1491021" indent="0">
              <a:buNone/>
              <a:defRPr sz="9100"/>
            </a:lvl2pPr>
            <a:lvl3pPr marL="2982041" indent="0">
              <a:buNone/>
              <a:defRPr sz="7800"/>
            </a:lvl3pPr>
            <a:lvl4pPr marL="4473062" indent="0">
              <a:buNone/>
              <a:defRPr sz="6500"/>
            </a:lvl4pPr>
            <a:lvl5pPr marL="5964083" indent="0">
              <a:buNone/>
              <a:defRPr sz="6500"/>
            </a:lvl5pPr>
            <a:lvl6pPr marL="7455103" indent="0">
              <a:buNone/>
              <a:defRPr sz="6500"/>
            </a:lvl6pPr>
            <a:lvl7pPr marL="8946124" indent="0">
              <a:buNone/>
              <a:defRPr sz="6500"/>
            </a:lvl7pPr>
            <a:lvl8pPr marL="10437144" indent="0">
              <a:buNone/>
              <a:defRPr sz="6500"/>
            </a:lvl8pPr>
            <a:lvl9pPr marL="11928165" indent="0">
              <a:buNone/>
              <a:defRPr sz="65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11863" y="112000546"/>
            <a:ext cx="57271610" cy="16790795"/>
          </a:xfrm>
        </p:spPr>
        <p:txBody>
          <a:bodyPr/>
          <a:lstStyle>
            <a:lvl1pPr marL="0" indent="0">
              <a:buNone/>
              <a:defRPr sz="4600"/>
            </a:lvl1pPr>
            <a:lvl2pPr marL="1491021" indent="0">
              <a:buNone/>
              <a:defRPr sz="3900"/>
            </a:lvl2pPr>
            <a:lvl3pPr marL="2982041" indent="0">
              <a:buNone/>
              <a:defRPr sz="3300"/>
            </a:lvl3pPr>
            <a:lvl4pPr marL="4473062" indent="0">
              <a:buNone/>
              <a:defRPr sz="2900"/>
            </a:lvl4pPr>
            <a:lvl5pPr marL="5964083" indent="0">
              <a:buNone/>
              <a:defRPr sz="2900"/>
            </a:lvl5pPr>
            <a:lvl6pPr marL="7455103" indent="0">
              <a:buNone/>
              <a:defRPr sz="2900"/>
            </a:lvl6pPr>
            <a:lvl7pPr marL="8946124" indent="0">
              <a:buNone/>
              <a:defRPr sz="2900"/>
            </a:lvl7pPr>
            <a:lvl8pPr marL="10437144" indent="0">
              <a:buNone/>
              <a:defRPr sz="2900"/>
            </a:lvl8pPr>
            <a:lvl9pPr marL="11928165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D0A05B79-D4F1-4B81-A879-92AE74BF0864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58FEDDF3-5E9D-4A82-AED8-BC6482D2A2C1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07367" y="11462742"/>
            <a:ext cx="21474350" cy="1217014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74304" y="11462742"/>
            <a:ext cx="63952632" cy="1217014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Slide </a:t>
            </a:r>
            <a:fld id="{394561C7-B0A6-4D99-8319-B41F35582B25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03A1E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30267275" cy="42783125"/>
            <a:chOff x="0" y="0"/>
            <a:chExt cx="5760" cy="4319"/>
          </a:xfrm>
        </p:grpSpPr>
        <p:sp>
          <p:nvSpPr>
            <p:cNvPr id="6349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149" y="0"/>
              <a:ext cx="5610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00 w 1722"/>
                <a:gd name="T1" fmla="*/ 55 h 66"/>
                <a:gd name="T2" fmla="*/ 1700 w 1722"/>
                <a:gd name="T3" fmla="*/ 49 h 66"/>
                <a:gd name="T4" fmla="*/ 0 w 1722"/>
                <a:gd name="T5" fmla="*/ 0 h 66"/>
                <a:gd name="T6" fmla="*/ 0 w 1722"/>
                <a:gd name="T7" fmla="*/ 37 h 66"/>
                <a:gd name="T8" fmla="*/ 1700 w 1722"/>
                <a:gd name="T9" fmla="*/ 55 h 66"/>
                <a:gd name="T10" fmla="*/ 1700 w 1722"/>
                <a:gd name="T11" fmla="*/ 5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49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4 w 975"/>
                <a:gd name="T1" fmla="*/ 48 h 101"/>
                <a:gd name="T2" fmla="*/ 96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4 w 975"/>
                <a:gd name="T9" fmla="*/ 48 h 101"/>
                <a:gd name="T10" fmla="*/ 96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9 w 2141"/>
                <a:gd name="T7" fmla="*/ 0 h 198"/>
                <a:gd name="T8" fmla="*/ 211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49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49 w 2517"/>
                <a:gd name="T1" fmla="*/ 276 h 276"/>
                <a:gd name="T2" fmla="*/ 2484 w 2517"/>
                <a:gd name="T3" fmla="*/ 204 h 276"/>
                <a:gd name="T4" fmla="*/ 2227 w 2517"/>
                <a:gd name="T5" fmla="*/ 0 h 276"/>
                <a:gd name="T6" fmla="*/ 0 w 2517"/>
                <a:gd name="T7" fmla="*/ 276 h 276"/>
                <a:gd name="T8" fmla="*/ 2149 w 2517"/>
                <a:gd name="T9" fmla="*/ 276 h 276"/>
                <a:gd name="T10" fmla="*/ 214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8 w 729"/>
                <a:gd name="T7" fmla="*/ 240 h 240"/>
                <a:gd name="T8" fmla="*/ 71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8 w 729"/>
                <a:gd name="T1" fmla="*/ 318 h 318"/>
                <a:gd name="T2" fmla="*/ 71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8 w 729"/>
                <a:gd name="T9" fmla="*/ 318 h 318"/>
                <a:gd name="T10" fmla="*/ 71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0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0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0" name="Freeform 22"/>
            <p:cNvSpPr>
              <a:spLocks/>
            </p:cNvSpPr>
            <p:nvPr/>
          </p:nvSpPr>
          <p:spPr bwMode="hidden">
            <a:xfrm>
              <a:off x="3112" y="0"/>
              <a:ext cx="2510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1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1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1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sp>
          <p:nvSpPr>
            <p:cNvPr id="6352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AU" sz="9100">
                <a:latin typeface="Times New Roman" pitchFamily="18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352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AU" sz="9100">
                  <a:latin typeface="Times New Roman" pitchFamily="18" charset="0"/>
                </a:endParaRPr>
              </a:p>
            </p:txBody>
          </p:sp>
          <p:sp>
            <p:nvSpPr>
              <p:cNvPr id="6352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AU" sz="9100">
                  <a:latin typeface="Times New Roman" pitchFamily="18" charset="0"/>
                </a:endParaRPr>
              </a:p>
            </p:txBody>
          </p:sp>
        </p:grpSp>
      </p:grpSp>
      <p:sp>
        <p:nvSpPr>
          <p:cNvPr id="6353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1511300" y="1735138"/>
            <a:ext cx="27244675" cy="713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460" tIns="208730" rIns="417460" bIns="2087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6353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1300" y="9986963"/>
            <a:ext cx="27244675" cy="282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460" tIns="208730" rIns="417460" bIns="2087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6353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1300" y="38962013"/>
            <a:ext cx="7065963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460" tIns="208730" rIns="417460" bIns="208730" numCol="1" anchor="b" anchorCtr="0" compatLnSpc="1">
            <a:prstTxWarp prst="textNoShape">
              <a:avLst/>
            </a:prstTxWarp>
          </a:bodyPr>
          <a:lstStyle>
            <a:lvl1pPr defTabSz="915988" eaLnBrk="1" hangingPunct="1">
              <a:defRPr sz="55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353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39388" y="38989000"/>
            <a:ext cx="958850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460" tIns="208730" rIns="417460" bIns="208730" numCol="1" anchor="b" anchorCtr="0" compatLnSpc="1">
            <a:prstTxWarp prst="textNoShape">
              <a:avLst/>
            </a:prstTxWarp>
          </a:bodyPr>
          <a:lstStyle>
            <a:lvl1pPr algn="ctr" defTabSz="915988" eaLnBrk="1" hangingPunct="1">
              <a:defRPr sz="55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353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0013" y="38962013"/>
            <a:ext cx="7065962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460" tIns="208730" rIns="417460" bIns="208730" numCol="1" anchor="b" anchorCtr="0" compatLnSpc="1">
            <a:prstTxWarp prst="textNoShape">
              <a:avLst/>
            </a:prstTxWarp>
          </a:bodyPr>
          <a:lstStyle>
            <a:lvl1pPr algn="r" defTabSz="915988" eaLnBrk="1" hangingPunct="1">
              <a:defRPr sz="55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fld id="{25A25FAF-A7E7-47E7-A559-55E8C17EE17F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88" r:id="rId1"/>
    <p:sldLayoutId id="2147484567" r:id="rId2"/>
    <p:sldLayoutId id="2147484568" r:id="rId3"/>
    <p:sldLayoutId id="2147484569" r:id="rId4"/>
    <p:sldLayoutId id="2147484570" r:id="rId5"/>
    <p:sldLayoutId id="2147484571" r:id="rId6"/>
    <p:sldLayoutId id="2147484572" r:id="rId7"/>
    <p:sldLayoutId id="2147484573" r:id="rId8"/>
    <p:sldLayoutId id="2147484574" r:id="rId9"/>
    <p:sldLayoutId id="2147484575" r:id="rId10"/>
    <p:sldLayoutId id="2147484576" r:id="rId11"/>
  </p:sldLayoutIdLst>
  <p:txStyles>
    <p:titleStyle>
      <a:lvl1pPr algn="ctr" defTabSz="915988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defTabSz="915988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defTabSz="915988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defTabSz="915988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defTabSz="915988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6810087" algn="ctr" rtl="0" eaLnBrk="1" fontAlgn="base" hangingPunct="1">
        <a:spcBef>
          <a:spcPct val="0"/>
        </a:spcBef>
        <a:spcAft>
          <a:spcPct val="0"/>
        </a:spcAft>
        <a:defRPr sz="65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13620177" algn="ctr" rtl="0" eaLnBrk="1" fontAlgn="base" hangingPunct="1">
        <a:spcBef>
          <a:spcPct val="0"/>
        </a:spcBef>
        <a:spcAft>
          <a:spcPct val="0"/>
        </a:spcAft>
        <a:defRPr sz="65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20430264" algn="ctr" rtl="0" eaLnBrk="1" fontAlgn="base" hangingPunct="1">
        <a:spcBef>
          <a:spcPct val="0"/>
        </a:spcBef>
        <a:spcAft>
          <a:spcPct val="0"/>
        </a:spcAft>
        <a:defRPr sz="65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27240350" algn="ctr" rtl="0" eaLnBrk="1" fontAlgn="base" hangingPunct="1">
        <a:spcBef>
          <a:spcPct val="0"/>
        </a:spcBef>
        <a:spcAft>
          <a:spcPct val="0"/>
        </a:spcAft>
        <a:defRPr sz="65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1562100" indent="-1562100" algn="l" defTabSz="915988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14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3390900" indent="-1303338" algn="l" defTabSz="915988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5218113" indent="-1044575" algn="l" defTabSz="915988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11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7304088" indent="-1044575" algn="l" defTabSz="915988" rtl="0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9390063" indent="-1039813" algn="l" defTabSz="915988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9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7455482" indent="-340504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9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44265569" indent="-340504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9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51075659" indent="-340504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9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51206400" indent="-340504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97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1pPr>
      <a:lvl2pPr marL="6810087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2pPr>
      <a:lvl3pPr marL="13620177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30264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4pPr>
      <a:lvl5pPr marL="27240350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5pPr>
      <a:lvl6pPr marL="34050437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6pPr>
      <a:lvl7pPr marL="40860527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7pPr>
      <a:lvl8pPr marL="47670614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0" algn="l" defTabSz="13620177" rtl="0" eaLnBrk="1" latinLnBrk="0" hangingPunct="1">
        <a:defRPr sz="26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1300" y="3429000"/>
            <a:ext cx="27244675" cy="628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7460" tIns="208730" rIns="417460" bIns="2087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1300" y="9986963"/>
            <a:ext cx="27244675" cy="298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7460" tIns="208730" rIns="417460" bIns="2087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0988" y="39822438"/>
            <a:ext cx="9529762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460" tIns="208730" rIns="417460" bIns="208730" numCol="1" anchor="b" anchorCtr="0" compatLnSpc="1">
            <a:prstTxWarp prst="textNoShape">
              <a:avLst/>
            </a:prstTxWarp>
          </a:bodyPr>
          <a:lstStyle>
            <a:lvl1pPr defTabSz="4171950" eaLnBrk="1" hangingPunct="1">
              <a:defRPr sz="3600" b="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80750" y="39822438"/>
            <a:ext cx="4287838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460" tIns="208730" rIns="417460" bIns="208730" numCol="1" anchor="b" anchorCtr="0" compatLnSpc="1">
            <a:prstTxWarp prst="textNoShape">
              <a:avLst/>
            </a:prstTxWarp>
          </a:bodyPr>
          <a:lstStyle>
            <a:lvl1pPr algn="r" defTabSz="4171950" eaLnBrk="1" hangingPunct="1">
              <a:defRPr sz="3600" b="0"/>
            </a:lvl1pPr>
          </a:lstStyle>
          <a:p>
            <a:r>
              <a:rPr lang="en-AU" altLang="en-US"/>
              <a:t>Slide </a:t>
            </a:r>
            <a:fld id="{EA9D4557-529D-4257-810B-F0F980FE1024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  <p:sldLayoutId id="2147484586" r:id="rId10"/>
    <p:sldLayoutId id="214748458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56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4171950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1950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171950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171950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171950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1491021" algn="ctr" defTabSz="13621096" rtl="0" fontAlgn="base">
        <a:spcBef>
          <a:spcPct val="0"/>
        </a:spcBef>
        <a:spcAft>
          <a:spcPct val="0"/>
        </a:spcAft>
        <a:defRPr sz="65600">
          <a:solidFill>
            <a:schemeClr val="tx2"/>
          </a:solidFill>
          <a:latin typeface="Arial" charset="0"/>
        </a:defRPr>
      </a:lvl6pPr>
      <a:lvl7pPr marL="2982041" algn="ctr" defTabSz="13621096" rtl="0" fontAlgn="base">
        <a:spcBef>
          <a:spcPct val="0"/>
        </a:spcBef>
        <a:spcAft>
          <a:spcPct val="0"/>
        </a:spcAft>
        <a:defRPr sz="65600">
          <a:solidFill>
            <a:schemeClr val="tx2"/>
          </a:solidFill>
          <a:latin typeface="Arial" charset="0"/>
        </a:defRPr>
      </a:lvl7pPr>
      <a:lvl8pPr marL="4473062" algn="ctr" defTabSz="13621096" rtl="0" fontAlgn="base">
        <a:spcBef>
          <a:spcPct val="0"/>
        </a:spcBef>
        <a:spcAft>
          <a:spcPct val="0"/>
        </a:spcAft>
        <a:defRPr sz="65600">
          <a:solidFill>
            <a:schemeClr val="tx2"/>
          </a:solidFill>
          <a:latin typeface="Arial" charset="0"/>
        </a:defRPr>
      </a:lvl8pPr>
      <a:lvl9pPr marL="5964083" algn="ctr" defTabSz="13621096" rtl="0" fontAlgn="base">
        <a:spcBef>
          <a:spcPct val="0"/>
        </a:spcBef>
        <a:spcAft>
          <a:spcPct val="0"/>
        </a:spcAft>
        <a:defRPr sz="65600">
          <a:solidFill>
            <a:schemeClr val="tx2"/>
          </a:solidFill>
          <a:latin typeface="Arial" charset="0"/>
        </a:defRPr>
      </a:lvl9pPr>
    </p:titleStyle>
    <p:bodyStyle>
      <a:lvl1pPr marL="1568450" indent="-1568450" algn="l" defTabSz="4171950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390900" indent="-1303338" algn="l" defTabSz="4171950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218113" indent="-1044575" algn="l" defTabSz="4171950" rtl="0" eaLnBrk="0" fontAlgn="base" hangingPunct="0">
        <a:spcBef>
          <a:spcPct val="20000"/>
        </a:spcBef>
        <a:spcAft>
          <a:spcPct val="0"/>
        </a:spcAft>
        <a:buChar char="•"/>
        <a:defRPr sz="11100">
          <a:solidFill>
            <a:schemeClr val="tx1"/>
          </a:solidFill>
          <a:latin typeface="+mn-lt"/>
        </a:defRPr>
      </a:lvl3pPr>
      <a:lvl4pPr marL="7304088" indent="-1044575" algn="l" defTabSz="4171950" rtl="0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</a:defRPr>
      </a:lvl4pPr>
      <a:lvl5pPr marL="9390063" indent="-1039813" algn="l" defTabSz="4171950" rtl="0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5pPr>
      <a:lvl6pPr marL="32134603" indent="-3401392" algn="l" defTabSz="13621096" rtl="0" fontAlgn="base">
        <a:spcBef>
          <a:spcPct val="20000"/>
        </a:spcBef>
        <a:spcAft>
          <a:spcPct val="0"/>
        </a:spcAft>
        <a:buChar char="»"/>
        <a:defRPr sz="29700">
          <a:solidFill>
            <a:schemeClr val="tx1"/>
          </a:solidFill>
          <a:latin typeface="+mn-lt"/>
        </a:defRPr>
      </a:lvl6pPr>
      <a:lvl7pPr marL="33625623" indent="-3401392" algn="l" defTabSz="13621096" rtl="0" fontAlgn="base">
        <a:spcBef>
          <a:spcPct val="20000"/>
        </a:spcBef>
        <a:spcAft>
          <a:spcPct val="0"/>
        </a:spcAft>
        <a:buChar char="»"/>
        <a:defRPr sz="29700">
          <a:solidFill>
            <a:schemeClr val="tx1"/>
          </a:solidFill>
          <a:latin typeface="+mn-lt"/>
        </a:defRPr>
      </a:lvl7pPr>
      <a:lvl8pPr marL="35116644" indent="-3401392" algn="l" defTabSz="13621096" rtl="0" fontAlgn="base">
        <a:spcBef>
          <a:spcPct val="20000"/>
        </a:spcBef>
        <a:spcAft>
          <a:spcPct val="0"/>
        </a:spcAft>
        <a:buChar char="»"/>
        <a:defRPr sz="29700">
          <a:solidFill>
            <a:schemeClr val="tx1"/>
          </a:solidFill>
          <a:latin typeface="+mn-lt"/>
        </a:defRPr>
      </a:lvl8pPr>
      <a:lvl9pPr marL="36607665" indent="-3401392" algn="l" defTabSz="13621096" rtl="0" fontAlgn="base">
        <a:spcBef>
          <a:spcPct val="20000"/>
        </a:spcBef>
        <a:spcAft>
          <a:spcPct val="0"/>
        </a:spcAft>
        <a:buChar char="»"/>
        <a:defRPr sz="29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491021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2pPr>
      <a:lvl3pPr marL="2982041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3pPr>
      <a:lvl4pPr marL="4473062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5964083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7455103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6pPr>
      <a:lvl7pPr marL="8946124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7pPr>
      <a:lvl8pPr marL="10437144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1928165" algn="l" defTabSz="2982041" rtl="0" eaLnBrk="1" latinLnBrk="0" hangingPunct="1">
        <a:defRPr sz="5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93C2C3-DFC0-47CB-AB58-EF31840E54FE}"/>
              </a:ext>
            </a:extLst>
          </p:cNvPr>
          <p:cNvSpPr/>
          <p:nvPr/>
        </p:nvSpPr>
        <p:spPr>
          <a:xfrm>
            <a:off x="16348772" y="15338425"/>
            <a:ext cx="12241360" cy="88598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130"/>
          <p:cNvSpPr>
            <a:spLocks noGrp="1" noChangeArrowheads="1"/>
          </p:cNvSpPr>
          <p:nvPr>
            <p:ph type="title" idx="4294967295"/>
          </p:nvPr>
        </p:nvSpPr>
        <p:spPr>
          <a:xfrm>
            <a:off x="830263" y="4220509"/>
            <a:ext cx="26674762" cy="4043362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en-US" sz="10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of Paper</a:t>
            </a:r>
          </a:p>
        </p:txBody>
      </p:sp>
      <p:sp>
        <p:nvSpPr>
          <p:cNvPr id="6147" name="Text Box 138"/>
          <p:cNvSpPr txBox="1">
            <a:spLocks noChangeArrowheads="1"/>
          </p:cNvSpPr>
          <p:nvPr/>
        </p:nvSpPr>
        <p:spPr bwMode="auto">
          <a:xfrm>
            <a:off x="1106488" y="7282796"/>
            <a:ext cx="25677812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090" tIns="91545" rIns="183090" bIns="91545">
            <a:spAutoFit/>
          </a:bodyPr>
          <a:lstStyle/>
          <a:p>
            <a:pPr algn="ctr" defTabSz="333375"/>
            <a:r>
              <a:rPr lang="en-US" altLang="en-US" sz="5200" dirty="0"/>
              <a:t>First Author </a:t>
            </a:r>
            <a:r>
              <a:rPr lang="en-US" altLang="en-US" sz="5200" baseline="30000" dirty="0"/>
              <a:t>#1</a:t>
            </a:r>
            <a:r>
              <a:rPr lang="en-US" altLang="en-US" sz="5200" dirty="0"/>
              <a:t>, Second Author </a:t>
            </a:r>
            <a:r>
              <a:rPr lang="en-US" altLang="en-US" sz="5200" baseline="30000" dirty="0"/>
              <a:t>*2</a:t>
            </a:r>
            <a:r>
              <a:rPr lang="en-US" altLang="en-US" sz="5200" dirty="0"/>
              <a:t>, Third Author </a:t>
            </a:r>
            <a:r>
              <a:rPr lang="en-US" altLang="en-US" sz="5200" baseline="30000" dirty="0"/>
              <a:t>#3</a:t>
            </a:r>
            <a:endParaRPr lang="en-US" altLang="en-US" sz="5200" dirty="0"/>
          </a:p>
        </p:txBody>
      </p:sp>
      <p:sp>
        <p:nvSpPr>
          <p:cNvPr id="6148" name="TextBox 16"/>
          <p:cNvSpPr txBox="1">
            <a:spLocks noChangeArrowheads="1"/>
          </p:cNvSpPr>
          <p:nvPr/>
        </p:nvSpPr>
        <p:spPr bwMode="auto">
          <a:xfrm>
            <a:off x="1190625" y="10152996"/>
            <a:ext cx="13312775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50000"/>
              </a:lnSpc>
            </a:pPr>
            <a:r>
              <a:rPr lang="en-AU" altLang="en-US" sz="7500" dirty="0">
                <a:latin typeface="Calibri" panose="020F0502020204030204" pitchFamily="34" charset="0"/>
                <a:cs typeface="Calibri" panose="020F0502020204030204" pitchFamily="34" charset="0"/>
              </a:rPr>
              <a:t>Abstract</a:t>
            </a:r>
          </a:p>
          <a:p>
            <a:pPr algn="just" defTabSz="280988">
              <a:spcBef>
                <a:spcPct val="20000"/>
              </a:spcBef>
            </a:pPr>
            <a:r>
              <a:rPr lang="en-US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Abstract Text</a:t>
            </a:r>
          </a:p>
          <a:p>
            <a:pPr algn="just" defTabSz="280988" eaLnBrk="1" hangingPunct="1">
              <a:lnSpc>
                <a:spcPct val="150000"/>
              </a:lnSpc>
            </a:pPr>
            <a:endParaRPr lang="en-AU" altLang="en-US" sz="2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49" name="TextBox 16"/>
          <p:cNvSpPr txBox="1">
            <a:spLocks noChangeArrowheads="1"/>
          </p:cNvSpPr>
          <p:nvPr/>
        </p:nvSpPr>
        <p:spPr bwMode="auto">
          <a:xfrm>
            <a:off x="1185863" y="16768763"/>
            <a:ext cx="13408025" cy="1048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50000"/>
              </a:lnSpc>
            </a:pPr>
            <a:r>
              <a:rPr lang="en-AU" altLang="en-US" sz="7500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r>
              <a:rPr lang="en-US" altLang="en-US" sz="3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 Text </a:t>
            </a:r>
            <a:endParaRPr lang="en-AU" altLang="en-US" sz="3600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endParaRPr lang="en-US" altLang="en-US" sz="3600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0" name="TextBox 14"/>
          <p:cNvSpPr txBox="1">
            <a:spLocks noChangeArrowheads="1"/>
          </p:cNvSpPr>
          <p:nvPr/>
        </p:nvSpPr>
        <p:spPr bwMode="auto">
          <a:xfrm>
            <a:off x="15774988" y="39303325"/>
            <a:ext cx="13406437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14000"/>
              </a:lnSpc>
            </a:pPr>
            <a:r>
              <a:rPr lang="en-GB" alt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  <a:p>
            <a:pPr defTabSz="280988"/>
            <a:r>
              <a:rPr lang="en-US" altLang="en-US" sz="2600" b="0" dirty="0">
                <a:latin typeface="Calibri" panose="020F0502020204030204" pitchFamily="34" charset="0"/>
                <a:cs typeface="Calibri" panose="020F0502020204030204" pitchFamily="34" charset="0"/>
              </a:rPr>
              <a:t>[1]	G. Eason, B. Noble, and I.N. Sneddon, “On certain integrals of Lipschitz-Hankel type involving products of Bessel functions,” Phil. Trans. Roy. Soc. London, vol. A247, pp. 529-551, April 1955.</a:t>
            </a:r>
          </a:p>
          <a:p>
            <a:pPr defTabSz="280988"/>
            <a:r>
              <a:rPr lang="en-US" altLang="en-US" sz="2600" b="0" dirty="0">
                <a:latin typeface="Calibri" panose="020F0502020204030204" pitchFamily="34" charset="0"/>
                <a:cs typeface="Calibri" panose="020F0502020204030204" pitchFamily="34" charset="0"/>
              </a:rPr>
              <a:t>[2]	J. Clerk Maxwell, A Treatise on Electricity and Magnetism, 3rd ed., vol. 2. Oxford:  Clarendon, 1892, pp.68-73.</a:t>
            </a:r>
          </a:p>
          <a:p>
            <a:pPr defTabSz="280988"/>
            <a:endParaRPr lang="en-US" alt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280988"/>
            <a:endParaRPr lang="en-US" alt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1" name="TextBox 16"/>
          <p:cNvSpPr txBox="1">
            <a:spLocks noChangeArrowheads="1"/>
          </p:cNvSpPr>
          <p:nvPr/>
        </p:nvSpPr>
        <p:spPr bwMode="auto">
          <a:xfrm>
            <a:off x="15774988" y="30140275"/>
            <a:ext cx="13406437" cy="61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50000"/>
              </a:lnSpc>
            </a:pPr>
            <a:r>
              <a:rPr lang="en-AU" altLang="en-US" sz="7500" dirty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r>
              <a:rPr lang="en-US" alt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Conclusion Text</a:t>
            </a: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endParaRPr lang="en-AU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endParaRPr lang="en-AU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3" name="TextBox 16"/>
          <p:cNvSpPr txBox="1">
            <a:spLocks noChangeArrowheads="1"/>
          </p:cNvSpPr>
          <p:nvPr/>
        </p:nvSpPr>
        <p:spPr bwMode="auto">
          <a:xfrm>
            <a:off x="1190625" y="28147963"/>
            <a:ext cx="13408025" cy="129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50000"/>
              </a:lnSpc>
            </a:pPr>
            <a:r>
              <a:rPr lang="en-AU" altLang="en-US" sz="7500" dirty="0">
                <a:latin typeface="Calibri" panose="020F0502020204030204" pitchFamily="34" charset="0"/>
                <a:cs typeface="Calibri" panose="020F0502020204030204" pitchFamily="34" charset="0"/>
              </a:rPr>
              <a:t>Heading 1</a:t>
            </a: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r>
              <a:rPr lang="en-US" alt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Heading 1 Text </a:t>
            </a:r>
            <a:endParaRPr lang="en-AU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endParaRPr lang="en-US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4" name="TextBox 16"/>
          <p:cNvSpPr txBox="1">
            <a:spLocks noChangeArrowheads="1"/>
          </p:cNvSpPr>
          <p:nvPr/>
        </p:nvSpPr>
        <p:spPr bwMode="auto">
          <a:xfrm>
            <a:off x="15771813" y="10156304"/>
            <a:ext cx="13406437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just" defTabSz="280988" eaLnBrk="1" hangingPunct="1">
              <a:lnSpc>
                <a:spcPct val="150000"/>
              </a:lnSpc>
            </a:pPr>
            <a:r>
              <a:rPr lang="en-AU" altLang="en-US" sz="7500" dirty="0">
                <a:latin typeface="Calibri" panose="020F0502020204030204" pitchFamily="34" charset="0"/>
                <a:cs typeface="Calibri" panose="020F0502020204030204" pitchFamily="34" charset="0"/>
              </a:rPr>
              <a:t>Heading 2</a:t>
            </a: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r>
              <a:rPr lang="en-US" alt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Heading 2 Text </a:t>
            </a:r>
            <a:endParaRPr lang="en-AU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280988" eaLnBrk="1" hangingPunct="1">
              <a:lnSpc>
                <a:spcPct val="112000"/>
              </a:lnSpc>
              <a:buClr>
                <a:srgbClr val="887E6E"/>
              </a:buClr>
            </a:pPr>
            <a:endParaRPr lang="en-US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55" name="TextBox 16"/>
          <p:cNvSpPr txBox="1">
            <a:spLocks noChangeArrowheads="1"/>
          </p:cNvSpPr>
          <p:nvPr/>
        </p:nvSpPr>
        <p:spPr bwMode="auto">
          <a:xfrm>
            <a:off x="15914688" y="24198263"/>
            <a:ext cx="1340643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8" tIns="45699" rIns="91398" bIns="45699"/>
          <a:lstStyle/>
          <a:p>
            <a:pPr algn="ctr" defTabSz="280988"/>
            <a:endParaRPr lang="en-US" altLang="en-US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280988"/>
            <a:r>
              <a:rPr lang="en-US" alt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Figure 1. Figure text here</a:t>
            </a:r>
          </a:p>
        </p:txBody>
      </p:sp>
      <p:sp>
        <p:nvSpPr>
          <p:cNvPr id="6157" name="Text Box 138"/>
          <p:cNvSpPr txBox="1">
            <a:spLocks noChangeArrowheads="1"/>
          </p:cNvSpPr>
          <p:nvPr/>
        </p:nvSpPr>
        <p:spPr bwMode="auto">
          <a:xfrm>
            <a:off x="1090613" y="8078134"/>
            <a:ext cx="25677812" cy="265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3090" tIns="91545" rIns="183090" bIns="91545">
            <a:spAutoFit/>
          </a:bodyPr>
          <a:lstStyle/>
          <a:p>
            <a:pPr algn="ctr" defTabSz="333375"/>
            <a:r>
              <a:rPr lang="en-US" altLang="en-US" sz="2600" i="1" baseline="30000" dirty="0"/>
              <a:t>#</a:t>
            </a:r>
            <a:r>
              <a:rPr lang="en-US" altLang="en-US" sz="2600" i="1" dirty="0"/>
              <a:t> First-Third Department, First-Third University</a:t>
            </a:r>
            <a:br>
              <a:rPr lang="en-US" altLang="en-US" sz="2600" i="1" dirty="0"/>
            </a:br>
            <a:r>
              <a:rPr lang="en-US" altLang="en-US" sz="2600" i="1" dirty="0"/>
              <a:t>Address Including Country Name</a:t>
            </a:r>
            <a:br>
              <a:rPr lang="en-US" altLang="en-US" sz="2600" dirty="0"/>
            </a:br>
            <a:r>
              <a:rPr lang="en-US" altLang="en-US" sz="2600" baseline="30000" dirty="0"/>
              <a:t>1</a:t>
            </a:r>
            <a:r>
              <a:rPr lang="en-US" altLang="en-US" sz="2600" dirty="0"/>
              <a:t>first.author@first-third.com</a:t>
            </a:r>
            <a:br>
              <a:rPr lang="en-US" altLang="en-US" sz="2600" dirty="0"/>
            </a:br>
            <a:r>
              <a:rPr lang="en-US" altLang="en-US" sz="2600" i="1" baseline="30000" dirty="0"/>
              <a:t>*</a:t>
            </a:r>
            <a:r>
              <a:rPr lang="en-US" altLang="en-US" sz="2600" i="1" dirty="0"/>
              <a:t>Second Company</a:t>
            </a:r>
            <a:br>
              <a:rPr lang="en-US" altLang="en-US" sz="2600" i="1" dirty="0"/>
            </a:br>
            <a:endParaRPr lang="en-US" altLang="en-US" sz="52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E16FE4-DA93-6011-9268-51B21E4100DB}"/>
              </a:ext>
            </a:extLst>
          </p:cNvPr>
          <p:cNvGrpSpPr/>
          <p:nvPr/>
        </p:nvGrpSpPr>
        <p:grpSpPr>
          <a:xfrm>
            <a:off x="3662964" y="205522"/>
            <a:ext cx="22946948" cy="5484852"/>
            <a:chOff x="-29081412" y="7606934"/>
            <a:chExt cx="30267275" cy="77521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6E11B47-CBD5-414D-785B-FBBD16229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081412" y="7606934"/>
              <a:ext cx="30267275" cy="7752129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BFFC99-B4AF-AD26-1572-CD7B832D0AEF}"/>
                </a:ext>
              </a:extLst>
            </p:cNvPr>
            <p:cNvSpPr/>
            <p:nvPr/>
          </p:nvSpPr>
          <p:spPr>
            <a:xfrm>
              <a:off x="-21770463" y="14638200"/>
              <a:ext cx="15751750" cy="7002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eam">
  <a:themeElements>
    <a:clrScheme name="Office Theme 5">
      <a:dk1>
        <a:srgbClr val="48562C"/>
      </a:dk1>
      <a:lt1>
        <a:srgbClr val="FFFFFF"/>
      </a:lt1>
      <a:dk2>
        <a:srgbClr val="546434"/>
      </a:dk2>
      <a:lt2>
        <a:srgbClr val="FFFFCC"/>
      </a:lt2>
      <a:accent1>
        <a:srgbClr val="7B8A6E"/>
      </a:accent1>
      <a:accent2>
        <a:srgbClr val="527C3A"/>
      </a:accent2>
      <a:accent3>
        <a:srgbClr val="B3B8AE"/>
      </a:accent3>
      <a:accent4>
        <a:srgbClr val="DADADA"/>
      </a:accent4>
      <a:accent5>
        <a:srgbClr val="BFC4BA"/>
      </a:accent5>
      <a:accent6>
        <a:srgbClr val="497034"/>
      </a:accent6>
      <a:hlink>
        <a:srgbClr val="55B55E"/>
      </a:hlink>
      <a:folHlink>
        <a:srgbClr val="85B3B1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MITppt">
  <a:themeElements>
    <a:clrScheme name="APMC201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EBDB0"/>
      </a:accent1>
      <a:accent2>
        <a:srgbClr val="FF850D"/>
      </a:accent2>
      <a:accent3>
        <a:srgbClr val="FFFFFF"/>
      </a:accent3>
      <a:accent4>
        <a:srgbClr val="000000"/>
      </a:accent4>
      <a:accent5>
        <a:srgbClr val="DBDBD4"/>
      </a:accent5>
      <a:accent6>
        <a:srgbClr val="FF850D"/>
      </a:accent6>
      <a:hlink>
        <a:srgbClr val="000000"/>
      </a:hlink>
      <a:folHlink>
        <a:srgbClr val="FF0000"/>
      </a:folHlink>
    </a:clrScheme>
    <a:fontScheme name="RMIT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MIT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MITpp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MITpp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MITpp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MITpp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MITpp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MITpp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25865</TotalTime>
  <Words>154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Beam</vt:lpstr>
      <vt:lpstr>RMITppt</vt:lpstr>
      <vt:lpstr>Title of Paper</vt:lpstr>
    </vt:vector>
  </TitlesOfParts>
  <Manager/>
  <Company>IEEE Algeria Section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ICAEE 2019- Poster</dc:title>
  <dc:subject>ICAEE 2019</dc:subject>
  <dc:creator>ICAEE 2019</dc:creator>
  <cp:keywords/>
  <dc:description/>
  <cp:lastModifiedBy>Mohamed Khezzar</cp:lastModifiedBy>
  <cp:revision>645</cp:revision>
  <cp:lastPrinted>2019-10-16T22:24:19Z</cp:lastPrinted>
  <dcterms:created xsi:type="dcterms:W3CDTF">2005-05-16T01:08:52Z</dcterms:created>
  <dcterms:modified xsi:type="dcterms:W3CDTF">2026-10-05T19:14:08Z</dcterms:modified>
  <cp:category/>
</cp:coreProperties>
</file>